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FB9C8-C05B-4134-B60E-0D3DF36512FB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1E727-1CD9-4710-8CD6-57142594601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99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1E727-1CD9-4710-8CD6-57142594601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70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50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13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6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54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9556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170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070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33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3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030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489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28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40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28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09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7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6F250-ACFD-444F-B623-EC261196ADCD}" type="datetimeFigureOut">
              <a:rPr lang="it-IT" smtClean="0"/>
              <a:t>04/01/2022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0C1836-A433-4F27-AF68-761B4CFB7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8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53908" y="118872"/>
            <a:ext cx="5627240" cy="1234484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RAV 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  <a:endParaRPr lang="it-IT" b="1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288" y="1426508"/>
            <a:ext cx="8412480" cy="466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85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38" y="962724"/>
            <a:ext cx="8598815" cy="3993324"/>
          </a:xfrm>
        </p:spPr>
      </p:pic>
    </p:spTree>
    <p:extLst>
      <p:ext uri="{BB962C8B-B14F-4D97-AF65-F5344CB8AC3E}">
        <p14:creationId xmlns:p14="http://schemas.microsoft.com/office/powerpoint/2010/main" val="330018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26" y="1035876"/>
            <a:ext cx="9046832" cy="4112196"/>
          </a:xfrm>
        </p:spPr>
      </p:pic>
    </p:spTree>
    <p:extLst>
      <p:ext uri="{BB962C8B-B14F-4D97-AF65-F5344CB8AC3E}">
        <p14:creationId xmlns:p14="http://schemas.microsoft.com/office/powerpoint/2010/main" val="2545697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1360282"/>
            <a:ext cx="8596312" cy="3397216"/>
          </a:xfrm>
        </p:spPr>
      </p:pic>
    </p:spTree>
    <p:extLst>
      <p:ext uri="{BB962C8B-B14F-4D97-AF65-F5344CB8AC3E}">
        <p14:creationId xmlns:p14="http://schemas.microsoft.com/office/powerpoint/2010/main" val="412372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173369"/>
            <a:ext cx="8593269" cy="2295512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42" y="2474862"/>
            <a:ext cx="7915222" cy="175976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03" y="4171408"/>
            <a:ext cx="7971058" cy="222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5980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2</Words>
  <Application>Microsoft Office PowerPoint</Application>
  <PresentationFormat>Widescreen</PresentationFormat>
  <Paragraphs>2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Sfaccettatura</vt:lpstr>
      <vt:lpstr>RAV 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Account Microsoft</dc:creator>
  <cp:lastModifiedBy>Account Microsoft</cp:lastModifiedBy>
  <cp:revision>24</cp:revision>
  <dcterms:created xsi:type="dcterms:W3CDTF">2022-01-04T15:25:30Z</dcterms:created>
  <dcterms:modified xsi:type="dcterms:W3CDTF">2022-01-04T22:15:17Z</dcterms:modified>
</cp:coreProperties>
</file>